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46"/>
  </p:normalViewPr>
  <p:slideViewPr>
    <p:cSldViewPr snapToGrid="0" snapToObjects="1">
      <p:cViewPr varScale="1">
        <p:scale>
          <a:sx n="48" d="100"/>
          <a:sy n="48" d="100"/>
        </p:scale>
        <p:origin x="-2418" y="-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63B15-F01C-6A4D-AA2D-7421E9B9C8B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EAB23-32CC-4F40-BA4D-8C0EAC62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EAB23-32CC-4F40-BA4D-8C0EAC62D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06BE-2FFB-CD45-861D-5D846475DC0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FBBB-2440-EB49-8D08-C8750AAC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53F885E-AB8E-3D40-B30B-A0EC5DFE7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81480"/>
              </p:ext>
            </p:extLst>
          </p:nvPr>
        </p:nvGraphicFramePr>
        <p:xfrm>
          <a:off x="566927" y="4964564"/>
          <a:ext cx="6647689" cy="434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7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88797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latin typeface="Arial"/>
                          <a:cs typeface="Arial"/>
                        </a:rPr>
                        <a:t>Lotería</a:t>
                      </a:r>
                      <a:r>
                        <a:rPr lang="en-US" sz="3200" b="1" dirty="0">
                          <a:latin typeface="Arial"/>
                          <a:cs typeface="Arial"/>
                        </a:rPr>
                        <a:t> de Derechos </a:t>
                      </a:r>
                      <a:r>
                        <a:rPr lang="en-US" sz="3200" b="1" dirty="0" err="1">
                          <a:latin typeface="Arial"/>
                          <a:cs typeface="Arial"/>
                        </a:rPr>
                        <a:t>Laborales</a:t>
                      </a:r>
                      <a:r>
                        <a:rPr lang="en-US" sz="3200" b="1" dirty="0">
                          <a:latin typeface="Arial"/>
                          <a:cs typeface="Arial"/>
                        </a:rPr>
                        <a:t> Workers’ Rights </a:t>
                      </a:r>
                      <a:r>
                        <a:rPr lang="en-US" sz="3200" b="1" dirty="0" err="1">
                          <a:latin typeface="Arial"/>
                          <a:cs typeface="Arial"/>
                        </a:rPr>
                        <a:t>Loteria</a:t>
                      </a:r>
                      <a:endParaRPr lang="en-US" sz="3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683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This is a fun, general intro to basic rights employees have at work. We use a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loteria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format to talk about your rights at work. We will discuss issues of discrimination, unemployment, retaliation, and other common workplace issues. </a:t>
                      </a:r>
                    </a:p>
                    <a:p>
                      <a:pPr algn="l"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Este taller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una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introducción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divertida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derechos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básicos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trabajadores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Usamos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el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formato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lotería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y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hablamos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sobre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derechos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el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trabajo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Incluimos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temas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como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la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discriminación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el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desempleo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la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retaliación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y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otros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problemas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comunes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el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trabajo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40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Thursday, January 16th, 3:30-4:30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7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Central Library</a:t>
                      </a:r>
                      <a:br>
                        <a:rPr lang="en-US" sz="1400" b="1" dirty="0">
                          <a:latin typeface="Arial"/>
                          <a:cs typeface="Arial"/>
                        </a:rPr>
                      </a:br>
                      <a:r>
                        <a:rPr lang="en-US" sz="1400" dirty="0">
                          <a:latin typeface="Arial"/>
                          <a:cs typeface="Arial"/>
                        </a:rPr>
                        <a:t>600 Soledad Street</a:t>
                      </a:r>
                      <a:br>
                        <a:rPr lang="en-US" sz="1400" dirty="0">
                          <a:latin typeface="Arial"/>
                          <a:cs typeface="Arial"/>
                        </a:rPr>
                      </a:br>
                      <a:r>
                        <a:rPr lang="en-US" sz="1400" dirty="0">
                          <a:latin typeface="Arial"/>
                          <a:cs typeface="Arial"/>
                        </a:rPr>
                        <a:t>210.207.2500  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12CEDB-4CE2-2349-A154-96874137053B}"/>
              </a:ext>
            </a:extLst>
          </p:cNvPr>
          <p:cNvSpPr txBox="1"/>
          <p:nvPr/>
        </p:nvSpPr>
        <p:spPr>
          <a:xfrm>
            <a:off x="-3371023" y="1427653"/>
            <a:ext cx="3163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Find images at </a:t>
            </a:r>
            <a:r>
              <a:rPr lang="en-US" sz="1400" dirty="0" err="1"/>
              <a:t>Shutterstock.com</a:t>
            </a:r>
            <a:r>
              <a:rPr lang="en-US" sz="1400" dirty="0"/>
              <a:t> and submit a graphics ticket to request (http://libtik-app-p01/art/)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50FA1B-4606-304E-B284-D7CB5235AD20}"/>
              </a:ext>
            </a:extLst>
          </p:cNvPr>
          <p:cNvSpPr txBox="1"/>
          <p:nvPr/>
        </p:nvSpPr>
        <p:spPr>
          <a:xfrm>
            <a:off x="8115851" y="6276466"/>
            <a:ext cx="31632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Please keep text left aligned and stick with these font sizes/styles:</a:t>
            </a:r>
          </a:p>
          <a:p>
            <a:endParaRPr lang="en-US" sz="1400" dirty="0"/>
          </a:p>
          <a:p>
            <a:r>
              <a:rPr lang="en-US" sz="1400" dirty="0"/>
              <a:t>Headline: Arial 32pt bold</a:t>
            </a:r>
          </a:p>
          <a:p>
            <a:r>
              <a:rPr lang="en-US" sz="1400" dirty="0"/>
              <a:t>Description: Arial 14pt regular</a:t>
            </a:r>
          </a:p>
          <a:p>
            <a:r>
              <a:rPr lang="en-US" sz="1400" dirty="0"/>
              <a:t>Day/month/time: Arial 18pt bold</a:t>
            </a:r>
          </a:p>
          <a:p>
            <a:r>
              <a:rPr lang="en-US" sz="1400" dirty="0"/>
              <a:t>Library branch name: Arial 14pt bold</a:t>
            </a:r>
          </a:p>
          <a:p>
            <a:r>
              <a:rPr lang="en-US" sz="1400" dirty="0"/>
              <a:t>Address &amp; phone: Arial 14pt regular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E50AD0-E039-7D47-ACD9-F06256C427A4}"/>
              </a:ext>
            </a:extLst>
          </p:cNvPr>
          <p:cNvSpPr txBox="1"/>
          <p:nvPr/>
        </p:nvSpPr>
        <p:spPr>
          <a:xfrm>
            <a:off x="8115851" y="827488"/>
            <a:ext cx="408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make sure your event is in </a:t>
            </a:r>
            <a:r>
              <a:rPr lang="en-US" sz="2400" dirty="0" err="1"/>
              <a:t>Trumba</a:t>
            </a:r>
            <a:r>
              <a:rPr lang="en-US" sz="2400" dirty="0"/>
              <a:t> before you post your flyer. Thanks!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EF8B91-6FF8-EB40-9CAD-54B043121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739" y="8931043"/>
            <a:ext cx="878432" cy="764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0FCD60-D8D5-824C-8E56-120E1B1A2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28" y="9170395"/>
            <a:ext cx="1636776" cy="250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214723-A76E-AA47-BEF6-79E942D23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284" y="293835"/>
            <a:ext cx="5544974" cy="44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5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136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Cynthia DeLeon (SAPL)</cp:lastModifiedBy>
  <cp:revision>12</cp:revision>
  <dcterms:created xsi:type="dcterms:W3CDTF">2019-12-04T17:56:25Z</dcterms:created>
  <dcterms:modified xsi:type="dcterms:W3CDTF">2019-12-10T17:57:45Z</dcterms:modified>
</cp:coreProperties>
</file>