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161"/>
    <a:srgbClr val="037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 showGuides="1">
      <p:cViewPr varScale="1">
        <p:scale>
          <a:sx n="103" d="100"/>
          <a:sy n="103" d="100"/>
        </p:scale>
        <p:origin x="800" y="1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6C41-FE81-DF4E-9E01-AC765BD3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5B41A-B9CD-A84D-AB0F-881C3E7A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CAF09-5917-B842-A46F-AD0908A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3177-D762-A645-BF94-E2DD9873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41ED-019A-C74F-8B7B-96D05019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F08D-40EF-F44C-A2F0-0D665BC7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B2643-799A-CF43-93E8-01BD1750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C19FC-B679-8043-9C7E-707DB55A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1C67-4054-F448-A727-83C4C016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3F9B-2EB3-AF43-B5A9-0C2D4F63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440E9-C452-444C-A52E-0274E5075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7BF68-EFDC-4D4E-932D-4DDAB97D3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7693-8B2C-4042-8A90-F7E2C1E1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05E0-1D7A-8D45-8D7B-C009C051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E599-7103-B34D-8EE3-051EFA5D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0464-7D3C-8F46-8641-EC00BA68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14C2C-53D2-724F-9325-ABF74A30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A41E-155C-D148-8190-044D849D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1FFCE-7ACF-3342-9143-18D8EEC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FD80-80A6-FF47-B608-C43BD7C9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8EB2-B501-754D-AD34-0A6FA733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ED88-0B87-7D45-8E55-650225018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307D-E62C-6146-BB47-DABF232E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CA01-B205-DC4A-922A-D456762D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50B6-950F-A44A-98AF-E6D54CB8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16A-C108-5643-A03C-AD797514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382B-25F8-EA43-99BC-75B910F6F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0DBCF-86F4-AB4D-9AEF-5332C24F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3A04-EB85-8F40-8666-6F812535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929EF-BE9C-CA44-8190-3C65ED97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8B465-B861-D343-872F-A48EF41C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0835-C567-804D-9B1A-620033C1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DC0D1-DD54-C34F-853D-E5748642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212ED-4F16-F847-95ED-0965867F5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9ECB4-549F-F24F-8F1C-CCFE74A5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FBB1F-8439-1D49-AB5E-A968BE938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A86B3-8580-284A-A7A8-EA9754F7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69BE9-15E5-CD48-A002-CF1C616B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09ADD-A1EE-D14A-9DA5-518152C1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6E03-57E3-984A-AE76-A87EFC5A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ECD48-C06E-6747-930B-EEECDF97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D67FB-DC90-7F44-A6E9-C2CD753A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578AC-B4A8-7F4D-BE03-D8E48DC7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2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C483E-E8A6-B047-A1AB-2F48534F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3D7A3-90AB-2348-B8F8-CCAA222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4121-622D-4845-8331-4812B133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249D-AD09-2244-A484-007A95C1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78CDA-2B1F-6A4E-A7A5-02B34D80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AD244-2792-4D4B-B47D-0BA15228C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A898E-D565-494A-A87F-4AAE2147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07084-B923-F34D-82B2-07D19A21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4927D-CD8D-9A4C-AA38-495B9A0C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6468-4992-AA42-A160-3F4455FB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55D0C-279B-E049-9F50-44189449A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4975F-9EEA-5649-8745-299B00134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93CE-C2E4-4A4C-817E-38E3A067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C6C45-53E3-F147-A604-24123114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88469-A33B-674E-AC1E-D8B65EDC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3892F-AEF0-FC4C-8276-0B823860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C496B-38DF-F445-82FE-C04F183F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87589-E95F-B64C-81CC-F4CE13556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593B-00B9-5145-8DCE-876D02DB244A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66A7-B8F7-F149-B5EB-DDF8C0948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08C8-A21F-D948-A25F-EE96853B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2043-3AF0-FB45-BE66-87E912F25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table, bedroom, room&#10;&#10;Description automatically generated">
            <a:extLst>
              <a:ext uri="{FF2B5EF4-FFF2-40B4-BE49-F238E27FC236}">
                <a16:creationId xmlns:a16="http://schemas.microsoft.com/office/drawing/2014/main" id="{FFD5A60D-89A8-2547-8B6D-2F11971FA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2" r="10117" b="41647"/>
          <a:stretch/>
        </p:blipFill>
        <p:spPr>
          <a:xfrm>
            <a:off x="786063" y="1609344"/>
            <a:ext cx="10044390" cy="3639312"/>
          </a:xfrm>
          <a:prstGeom prst="rect">
            <a:avLst/>
          </a:prstGeom>
          <a:ln w="57150">
            <a:solidFill>
              <a:srgbClr val="65216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6F8B00E-F76A-F54D-99AB-520DCEE868BB}"/>
              </a:ext>
            </a:extLst>
          </p:cNvPr>
          <p:cNvGrpSpPr/>
          <p:nvPr/>
        </p:nvGrpSpPr>
        <p:grpSpPr>
          <a:xfrm rot="5003154">
            <a:off x="7917989" y="1522901"/>
            <a:ext cx="4976595" cy="3904609"/>
            <a:chOff x="8180557" y="694196"/>
            <a:chExt cx="4102324" cy="28437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3415E3-BDC3-8344-8BD8-9455795CA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0557" y="733090"/>
              <a:ext cx="1803400" cy="1905000"/>
            </a:xfrm>
            <a:prstGeom prst="rect">
              <a:avLst/>
            </a:prstGeom>
          </p:spPr>
        </p:pic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DC65FC4D-4A27-FC48-9CAB-9DA5EEEB3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45276" y="733090"/>
              <a:ext cx="1879600" cy="1854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498683-E43F-9341-AD67-07D93C654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1292" y="694196"/>
              <a:ext cx="2134781" cy="2134781"/>
            </a:xfrm>
            <a:prstGeom prst="rect">
              <a:avLst/>
            </a:prstGeom>
          </p:spPr>
        </p:pic>
        <p:pic>
          <p:nvPicPr>
            <p:cNvPr id="13" name="Picture 12" descr="A close up of a tree&#10;&#10;Description automatically generated">
              <a:extLst>
                <a:ext uri="{FF2B5EF4-FFF2-40B4-BE49-F238E27FC236}">
                  <a16:creationId xmlns:a16="http://schemas.microsoft.com/office/drawing/2014/main" id="{78A33492-E732-8E44-93A5-D2C8C9482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0755" y="1290069"/>
              <a:ext cx="2312126" cy="2247900"/>
            </a:xfrm>
            <a:prstGeom prst="rect">
              <a:avLst/>
            </a:prstGeom>
          </p:spPr>
        </p:pic>
        <p:pic>
          <p:nvPicPr>
            <p:cNvPr id="14" name="Picture 13" descr="A close up of a tree&#10;&#10;Description automatically generated">
              <a:extLst>
                <a:ext uri="{FF2B5EF4-FFF2-40B4-BE49-F238E27FC236}">
                  <a16:creationId xmlns:a16="http://schemas.microsoft.com/office/drawing/2014/main" id="{29411729-C63B-264A-8168-10475B0E4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65729" y="1453563"/>
              <a:ext cx="1571770" cy="1597966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A09ECCB-F8E1-A340-81CC-D281EFAD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71947" y="1252609"/>
              <a:ext cx="2501900" cy="2159000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C8327DD8-D7C1-C042-8501-62BD553C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7091" y="1566203"/>
              <a:ext cx="1126197" cy="10076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761B54-F223-594D-B0C3-ED05ADAB01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334"/>
          <a:stretch/>
        </p:blipFill>
        <p:spPr>
          <a:xfrm>
            <a:off x="1053812" y="1609342"/>
            <a:ext cx="3687779" cy="1763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CBC5D1-B706-2848-8729-1B6EF0512559}"/>
              </a:ext>
            </a:extLst>
          </p:cNvPr>
          <p:cNvSpPr txBox="1"/>
          <p:nvPr/>
        </p:nvSpPr>
        <p:spPr>
          <a:xfrm>
            <a:off x="1663776" y="980201"/>
            <a:ext cx="716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(DRAFT – Artwork should be Finalized Monday, 11/30; will include Zoom link)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EDFF7-16C2-7F4C-9964-A2F1ECD5F80A}"/>
              </a:ext>
            </a:extLst>
          </p:cNvPr>
          <p:cNvSpPr/>
          <p:nvPr/>
        </p:nvSpPr>
        <p:spPr>
          <a:xfrm>
            <a:off x="7712023" y="1945181"/>
            <a:ext cx="3754553" cy="2962349"/>
          </a:xfrm>
          <a:prstGeom prst="rect">
            <a:avLst/>
          </a:prstGeom>
          <a:solidFill>
            <a:schemeClr val="bg1"/>
          </a:solidFill>
          <a:ln w="57150">
            <a:solidFill>
              <a:srgbClr val="65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138CB5-7C6C-B440-B54C-5E5422E514BD}"/>
              </a:ext>
            </a:extLst>
          </p:cNvPr>
          <p:cNvSpPr/>
          <p:nvPr/>
        </p:nvSpPr>
        <p:spPr>
          <a:xfrm>
            <a:off x="8180369" y="3738447"/>
            <a:ext cx="2888343" cy="356851"/>
          </a:xfrm>
          <a:prstGeom prst="rect">
            <a:avLst/>
          </a:prstGeom>
          <a:solidFill>
            <a:srgbClr val="652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join live event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09DCD6-1D74-6943-8F57-BA3DFA91166D}"/>
              </a:ext>
            </a:extLst>
          </p:cNvPr>
          <p:cNvSpPr txBox="1"/>
          <p:nvPr/>
        </p:nvSpPr>
        <p:spPr>
          <a:xfrm>
            <a:off x="7747263" y="2063732"/>
            <a:ext cx="3754553" cy="2962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37F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COLORING SAN ANTONIO </a:t>
            </a:r>
          </a:p>
          <a:p>
            <a:pPr algn="ctr"/>
            <a:r>
              <a:rPr lang="en-US" dirty="0">
                <a:solidFill>
                  <a:srgbClr val="037F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r>
              <a:rPr lang="en-US" sz="2400" b="1" dirty="0">
                <a:solidFill>
                  <a:srgbClr val="037F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BRIGHT SPOTS </a:t>
            </a:r>
            <a:r>
              <a:rPr lang="en-US" dirty="0">
                <a:solidFill>
                  <a:srgbClr val="037F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OF</a:t>
            </a:r>
            <a:r>
              <a:rPr lang="en-US" sz="2400" b="1" dirty="0">
                <a:solidFill>
                  <a:srgbClr val="037F7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HOPE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65216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TUESDAY JANUARY 19</a:t>
            </a:r>
            <a:r>
              <a:rPr lang="en-US" baseline="30000" dirty="0">
                <a:solidFill>
                  <a:srgbClr val="65216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</a:t>
            </a:r>
            <a:r>
              <a:rPr lang="en-US" dirty="0">
                <a:solidFill>
                  <a:srgbClr val="65216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4:30-6PM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652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ZOOM EVENT </a:t>
            </a:r>
          </a:p>
          <a:p>
            <a:pPr algn="ctr">
              <a:spcBef>
                <a:spcPts val="600"/>
              </a:spcBef>
            </a:pPr>
            <a:endParaRPr lang="en-US" sz="1600" b="1" dirty="0">
              <a:solidFill>
                <a:srgbClr val="652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1600" b="1" dirty="0">
              <a:solidFill>
                <a:srgbClr val="6521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1900"/>
              </a:lnSpc>
            </a:pPr>
            <a:r>
              <a:rPr lang="en-US" sz="1400" i="1" dirty="0">
                <a:solidFill>
                  <a:srgbClr val="037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San Antonio grant recipients </a:t>
            </a:r>
          </a:p>
          <a:p>
            <a:pPr lvl="0" algn="ctr">
              <a:lnSpc>
                <a:spcPts val="1900"/>
              </a:lnSpc>
            </a:pPr>
            <a:r>
              <a:rPr lang="en-US" sz="1400" i="1" dirty="0">
                <a:solidFill>
                  <a:srgbClr val="037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 enrich lives in our community</a:t>
            </a:r>
            <a:r>
              <a:rPr lang="en-US" sz="1400" dirty="0">
                <a:solidFill>
                  <a:srgbClr val="037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elizagarret@gmail.com</dc:creator>
  <cp:lastModifiedBy>elizagarret@gmail.com</cp:lastModifiedBy>
  <cp:revision>28</cp:revision>
  <dcterms:created xsi:type="dcterms:W3CDTF">2020-11-25T06:31:27Z</dcterms:created>
  <dcterms:modified xsi:type="dcterms:W3CDTF">2020-11-25T19:20:55Z</dcterms:modified>
</cp:coreProperties>
</file>